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3878"/>
    <a:srgbClr val="AE3965"/>
    <a:srgbClr val="382B70"/>
    <a:srgbClr val="A3335F"/>
    <a:srgbClr val="B136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513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240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72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36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55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8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34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86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3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6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2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16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7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4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5A83E8-1A2C-4FA4-97DE-4497C0B96E9E}" type="datetimeFigureOut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46CC9E-16C6-45B4-B322-A69E133F6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391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680" y="1964267"/>
            <a:ext cx="10672445" cy="2421464"/>
          </a:xfrm>
          <a:ln>
            <a:solidFill>
              <a:srgbClr val="B13662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/>
            <a:r>
              <a:rPr lang="en-US" dirty="0" smtClean="0"/>
              <a:t>Introduction To ASPEN Custom MODELER FOR BEGINARS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1"/>
            <a:ext cx="7197726" cy="1405467"/>
          </a:xfrm>
        </p:spPr>
        <p:txBody>
          <a:bodyPr/>
          <a:lstStyle/>
          <a:p>
            <a:r>
              <a:rPr lang="en-US" dirty="0" smtClean="0"/>
              <a:t>NUBYIRA PROCESS DESIGNERS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5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Aspen Custom Modeler (ACM) is a process modeling tool developed by </a:t>
            </a:r>
            <a:r>
              <a:rPr lang="en-US" dirty="0" err="1"/>
              <a:t>AspenTech</a:t>
            </a:r>
            <a:r>
              <a:rPr lang="en-US" dirty="0"/>
              <a:t>. It's designed to build custom unit operations and detailed engineering models for chemical processes that aren’t covered by standard unit operation blocks in tools like Aspen Plus or Aspen HYSYS.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Acm</a:t>
            </a:r>
            <a:r>
              <a:rPr lang="en-US" dirty="0" smtClean="0"/>
              <a:t> user interface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EXPLORER	FLOWSHEET		RIBBON	CUSTOM MODELLING		LIBRARY			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19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Acm</a:t>
            </a:r>
            <a:r>
              <a:rPr lang="en-US" dirty="0" smtClean="0"/>
              <a:t> modeling language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08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Acm</a:t>
            </a:r>
            <a:r>
              <a:rPr lang="en-US" dirty="0" smtClean="0"/>
              <a:t> RUN and solver OPTIONS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 OPTIONS	Solver OPTIONS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07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Acm</a:t>
            </a:r>
            <a:r>
              <a:rPr lang="en-US" dirty="0" smtClean="0"/>
              <a:t> troubleshooting tools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Specification analysis	specification Status	MESSAGE	Snapshots	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Acm</a:t>
            </a:r>
            <a:r>
              <a:rPr lang="en-US" dirty="0" smtClean="0"/>
              <a:t> ANALYSIS TOOLS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PLOTs	profile plots	table 	profile table	scripts		tasks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1040" y="4765040"/>
            <a:ext cx="363048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59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680" y="1964267"/>
            <a:ext cx="10672445" cy="2421464"/>
          </a:xfrm>
          <a:ln>
            <a:solidFill>
              <a:srgbClr val="B13662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/>
            <a:r>
              <a:rPr lang="en-US" dirty="0" smtClean="0"/>
              <a:t>Introduction To ASPEN Custom MODELER FOR BEGINARS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1"/>
            <a:ext cx="7197726" cy="1405467"/>
          </a:xfrm>
        </p:spPr>
        <p:txBody>
          <a:bodyPr/>
          <a:lstStyle/>
          <a:p>
            <a:r>
              <a:rPr lang="en-US" dirty="0" smtClean="0"/>
              <a:t>NUBYIRA PROCESS DESIGNERS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815318" cy="1468800"/>
          </a:xfrm>
        </p:spPr>
        <p:txBody>
          <a:bodyPr/>
          <a:lstStyle/>
          <a:p>
            <a:r>
              <a:rPr lang="en-US" b="1" dirty="0" smtClean="0">
                <a:solidFill>
                  <a:srgbClr val="D08CA7"/>
                </a:solidFill>
              </a:rPr>
              <a:t>GRACIAS	THANK YOU	SHUKRAN	MERCI	XIE </a:t>
            </a:r>
            <a:r>
              <a:rPr lang="en-US" b="1" dirty="0" err="1" smtClean="0">
                <a:solidFill>
                  <a:srgbClr val="D08CA7"/>
                </a:solidFill>
              </a:rPr>
              <a:t>XIE</a:t>
            </a:r>
            <a:r>
              <a:rPr lang="en-US" b="1" dirty="0" smtClean="0">
                <a:solidFill>
                  <a:srgbClr val="D08CA7"/>
                </a:solidFill>
              </a:rPr>
              <a:t>	SPASIBO	</a:t>
            </a:r>
            <a:endParaRPr lang="en-US" b="1" dirty="0">
              <a:solidFill>
                <a:srgbClr val="D08CA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2400" i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Babatunde</a:t>
            </a:r>
            <a:r>
              <a:rPr lang="en-US" sz="2400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Rahim </a:t>
            </a:r>
            <a:r>
              <a:rPr lang="en-US" sz="2400" i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Popoola</a:t>
            </a:r>
            <a:endParaRPr lang="en-US" sz="24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947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167</TotalTime>
  <Words>94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Celestial</vt:lpstr>
      <vt:lpstr>Introduction To ASPEN Custom MODELER FOR BEGINARS </vt:lpstr>
      <vt:lpstr>INTRODUCTION</vt:lpstr>
      <vt:lpstr>Acm user interface</vt:lpstr>
      <vt:lpstr>Acm modeling language</vt:lpstr>
      <vt:lpstr>Acm RUN and solver OPTIONS</vt:lpstr>
      <vt:lpstr>Acm troubleshooting tools</vt:lpstr>
      <vt:lpstr>Acm ANALYSIS TOOLS</vt:lpstr>
      <vt:lpstr>Introduction To ASPEN Custom MODELER FOR BEGINARS </vt:lpstr>
      <vt:lpstr>GRACIAS THANK YOU SHUKRAN MERCI XIE XIE SPASIBO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ASPEN Custom MODELER FOR BEGINARS</dc:title>
  <dc:creator>BRP</dc:creator>
  <cp:lastModifiedBy>BRP</cp:lastModifiedBy>
  <cp:revision>10</cp:revision>
  <dcterms:created xsi:type="dcterms:W3CDTF">2025-04-17T22:01:18Z</dcterms:created>
  <dcterms:modified xsi:type="dcterms:W3CDTF">2025-05-23T00:27:58Z</dcterms:modified>
</cp:coreProperties>
</file>